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9" r:id="rId2"/>
    <p:sldId id="263" r:id="rId3"/>
    <p:sldId id="285" r:id="rId4"/>
    <p:sldId id="289" r:id="rId5"/>
    <p:sldId id="290" r:id="rId6"/>
    <p:sldId id="280" r:id="rId7"/>
    <p:sldId id="271" r:id="rId8"/>
    <p:sldId id="261" r:id="rId9"/>
    <p:sldId id="265" r:id="rId10"/>
    <p:sldId id="266" r:id="rId11"/>
    <p:sldId id="270" r:id="rId12"/>
    <p:sldId id="286" r:id="rId13"/>
    <p:sldId id="273" r:id="rId14"/>
    <p:sldId id="264" r:id="rId15"/>
    <p:sldId id="268" r:id="rId16"/>
    <p:sldId id="287" r:id="rId17"/>
    <p:sldId id="260" r:id="rId18"/>
    <p:sldId id="277" r:id="rId19"/>
    <p:sldId id="279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205" y="-16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58E8E-921E-42EA-A33C-B53FDD12682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1ACEEE-9DB6-4708-9D63-75320832E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545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ACEEE-9DB6-4708-9D63-75320832EFA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319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39AC-09DF-4542-9C00-874C62E245F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66C1-7087-4996-ABA6-849C9CDE9E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412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39AC-09DF-4542-9C00-874C62E245F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66C1-7087-4996-ABA6-849C9CDE9E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266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39AC-09DF-4542-9C00-874C62E245F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66C1-7087-4996-ABA6-849C9CDE9E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863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39AC-09DF-4542-9C00-874C62E245F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66C1-7087-4996-ABA6-849C9CDE9E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993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39AC-09DF-4542-9C00-874C62E245F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66C1-7087-4996-ABA6-849C9CDE9E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183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39AC-09DF-4542-9C00-874C62E245F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66C1-7087-4996-ABA6-849C9CDE9E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33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39AC-09DF-4542-9C00-874C62E245F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66C1-7087-4996-ABA6-849C9CDE9E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722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39AC-09DF-4542-9C00-874C62E245F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66C1-7087-4996-ABA6-849C9CDE9E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788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39AC-09DF-4542-9C00-874C62E245F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66C1-7087-4996-ABA6-849C9CDE9E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389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39AC-09DF-4542-9C00-874C62E245F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66C1-7087-4996-ABA6-849C9CDE9E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05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39AC-09DF-4542-9C00-874C62E245F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66C1-7087-4996-ABA6-849C9CDE9E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960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939AC-09DF-4542-9C00-874C62E245F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166C1-7087-4996-ABA6-849C9CDE9E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64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Relationship Id="rId9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klv3fMY0zs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ugra@okrlib.ru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okrlib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47" y="0"/>
            <a:ext cx="9177738" cy="6858000"/>
          </a:xfrm>
          <a:prstGeom prst="rect">
            <a:avLst/>
          </a:prstGeom>
        </p:spPr>
      </p:pic>
      <p:pic>
        <p:nvPicPr>
          <p:cNvPr id="2050" name="Picture 2" descr="https://avatars.mds.yandex.net/get-zen_doc/95163/pub_5d509502bd639600acf9e696_5d50b777dfdd2500ad43949f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52" y="-115214"/>
            <a:ext cx="3888432" cy="42103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83567" y="2204864"/>
            <a:ext cx="4464497" cy="345638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Жак - Ив Кусто</a:t>
            </a:r>
          </a:p>
          <a:p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  <a:t>Известный французский исследователь Мирового океана</a:t>
            </a:r>
          </a:p>
          <a:p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  <a:t>(11 июня 1910-1997)</a:t>
            </a:r>
          </a:p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К 110-летию со дня рождения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67221"/>
            <a:ext cx="1440160" cy="208854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75656" y="116632"/>
            <a:ext cx="446449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Бюджетное учреждение </a:t>
            </a:r>
          </a:p>
          <a:p>
            <a:pPr algn="ctr"/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Ханты-Мансийского автономного округа – Югры «Государственная библиотека Югры»</a:t>
            </a:r>
          </a:p>
          <a:p>
            <a:pPr algn="ctr"/>
            <a:endParaRPr lang="ru-RU" sz="1000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Отдел хранения основного фонда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460432" y="116631"/>
            <a:ext cx="57606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12+</a:t>
            </a: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3419872" y="6237312"/>
            <a:ext cx="3240360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  Ханты-Мансийск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          2020</a:t>
            </a:r>
            <a:endParaRPr lang="ru-RU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SHum_morya_chajki_i_bozhestvennoe_-_fortepyano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1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1520" y="404665"/>
            <a:ext cx="8892480" cy="16927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b="1" dirty="0"/>
              <a:t>«Ныряющее блюдце «</a:t>
            </a:r>
            <a:r>
              <a:rPr lang="ru-RU" sz="2400" b="1" dirty="0" err="1"/>
              <a:t>Дениз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»»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– это небольшой батискаф для двоих людей, который мог погружаться на несколько сотен метров. В случае экстренной ситуации можно было быстро подняться наверх, сбросив балласт. Люди внутри располагались лежа и сквозь иллюминаторы могли наблюдать за морскими обитателями.</a:t>
            </a:r>
          </a:p>
        </p:txBody>
      </p:sp>
      <p:sp>
        <p:nvSpPr>
          <p:cNvPr id="4" name="AutoShape 4" descr="https://img51994.domkino.tv/img/2017-07-10/fmt_114_24_1500033222_1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mg51994.domkino.tv/img/2017-07-10/fmt_114_24_1500033222_18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93"/>
          <a:stretch/>
        </p:blipFill>
        <p:spPr bwMode="auto">
          <a:xfrm>
            <a:off x="155575" y="3131741"/>
            <a:ext cx="3955808" cy="361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82"/>
          <a:stretch/>
        </p:blipFill>
        <p:spPr>
          <a:xfrm>
            <a:off x="4427984" y="2180977"/>
            <a:ext cx="4716016" cy="4677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712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3673" y="188640"/>
            <a:ext cx="8856984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b="1" dirty="0"/>
              <a:t>Подводные дома</a:t>
            </a:r>
            <a:r>
              <a:rPr lang="ru-RU" sz="2000" b="1" dirty="0"/>
              <a:t> 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– первый подводный дом Кусто сконструировал в 1962 году, а название этот проект носил «Преконтинет-1». Располагался на глубине 10 метров в гавани Марселя. Стало ясно: человек может жить под водой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2050" name="Picture 2" descr="https://avatars.mds.yandex.net/get-pdb/1813399/9f64898e-00d7-4230-a660-5012973fa34b/s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4" y="1484784"/>
            <a:ext cx="885698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31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r="45952"/>
          <a:stretch/>
        </p:blipFill>
        <p:spPr>
          <a:xfrm>
            <a:off x="0" y="-8240"/>
            <a:ext cx="932351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40" y="1778911"/>
            <a:ext cx="8910632" cy="4962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860032" y="116632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213550" y="404082"/>
            <a:ext cx="8910632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/>
              <a:t>Нет такого места на карте океанов где бы не был «Калипсо»: и Арктика, и рифы Австралии и даже наш Байкал. Вместе со свой командой он сотворил красочный и познавательный фильм «В зазеркалье озера Байкал» – Одиссея Жака Кусто 1998 </a:t>
            </a:r>
            <a:r>
              <a:rPr lang="ru-RU" sz="2000" dirty="0" smtClean="0"/>
              <a:t>г.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4608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1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723" y="4941168"/>
            <a:ext cx="8960554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Кусто подарил нам 115 документальных фильмов, которые приковывали нас к экранам телевизоров своей неизведанной реальностью. В 1956 году фильм Кусто «В мире безмолвия», заслуженно получил Оскар и ветвь Каннского кинофестиваля. А «Подводная одиссея команды Кусто», имела невероятный успех. Открытия, сделанные под водой, ошеломляли зрителей.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575">
            <a:off x="570778" y="784799"/>
            <a:ext cx="2362102" cy="3342670"/>
          </a:xfrm>
          <a:prstGeom prst="rect">
            <a:avLst/>
          </a:prstGeom>
          <a:ln w="34925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2413">
            <a:off x="3351394" y="793010"/>
            <a:ext cx="2173103" cy="3101842"/>
          </a:xfrm>
          <a:prstGeom prst="rect">
            <a:avLst/>
          </a:prstGeom>
          <a:ln w="34925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t="8895" r="-1994" b="605"/>
          <a:stretch/>
        </p:blipFill>
        <p:spPr>
          <a:xfrm rot="21046326">
            <a:off x="6196324" y="616905"/>
            <a:ext cx="2531272" cy="3232459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314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10800000" flipV="1">
            <a:off x="107504" y="5104928"/>
            <a:ext cx="8985718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Как исследователь и эколог, Кусто обращался к правительствам многих стран и политическим деятелям, выражая свою обеспокоенность загрязнением Океана. Последние десятилетия жизни Капитан Кусто посвятил борьбе за сохранение окружающей среды. </a:t>
            </a:r>
          </a:p>
        </p:txBody>
      </p:sp>
    </p:spTree>
    <p:extLst>
      <p:ext uri="{BB962C8B-B14F-4D97-AF65-F5344CB8AC3E}">
        <p14:creationId xmlns:p14="http://schemas.microsoft.com/office/powerpoint/2010/main" val="119604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66" y="-99392"/>
            <a:ext cx="9183466" cy="69573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" t="2387"/>
          <a:stretch/>
        </p:blipFill>
        <p:spPr>
          <a:xfrm>
            <a:off x="256413" y="137198"/>
            <a:ext cx="1748692" cy="26827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/>
          <a:stretch/>
        </p:blipFill>
        <p:spPr>
          <a:xfrm>
            <a:off x="2411760" y="137198"/>
            <a:ext cx="1966780" cy="26827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19" y="137199"/>
            <a:ext cx="1848087" cy="268274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r="3124"/>
          <a:stretch/>
        </p:blipFill>
        <p:spPr>
          <a:xfrm>
            <a:off x="1181283" y="2551194"/>
            <a:ext cx="1755791" cy="262927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4" t="9438" r="18750" b="6258"/>
          <a:stretch/>
        </p:blipFill>
        <p:spPr>
          <a:xfrm>
            <a:off x="7185582" y="137199"/>
            <a:ext cx="1692693" cy="271736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83" y="2520365"/>
            <a:ext cx="1756072" cy="262927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t="2750" r="4086" b="2857"/>
          <a:stretch/>
        </p:blipFill>
        <p:spPr>
          <a:xfrm>
            <a:off x="6588224" y="2520365"/>
            <a:ext cx="1874047" cy="260993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4951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011" cy="68640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011" y="5540569"/>
            <a:ext cx="914400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Признательность океанографу выражают во всех странах – например, на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дне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Чёрного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моря (г. Алушта)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в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2010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году дайверы установили памятный знак, и отныне погружения к нему совершают в честь Кусто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В его честь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называют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школы, улицы и новые исследовательские программы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9152010" cy="554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5536" y="188640"/>
            <a:ext cx="864096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Жак Ив Кусто скончался в Париже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25 июня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1997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года, </a:t>
            </a:r>
            <a:r>
              <a:rPr lang="ru-RU" sz="2000" dirty="0"/>
              <a:t>в возрасте 87 лет от инфаркта миокарда и был похоронен на кладбище </a:t>
            </a:r>
            <a:r>
              <a:rPr lang="ru-RU" sz="2000" dirty="0" smtClean="0"/>
              <a:t>Сен-Андре-Де-</a:t>
            </a:r>
            <a:r>
              <a:rPr lang="ru-RU" sz="2000" dirty="0" err="1" smtClean="0"/>
              <a:t>Кюбзак</a:t>
            </a:r>
            <a:r>
              <a:rPr lang="ru-RU" sz="2000" dirty="0" smtClean="0"/>
              <a:t>.</a:t>
            </a:r>
            <a:endParaRPr lang="ru-RU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В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2010 году о Жаке Иве Кусто был снят документальный фильм «Гражданин океана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»: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hlinkClick r:id="rId3"/>
              </a:rPr>
              <a:t>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hlinkClick r:id="rId3"/>
              </a:rPr>
              <a:t>https://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hlinkClick r:id="rId3"/>
              </a:rPr>
              <a:t>www.youtube.com/watch?v=7klv3fMY0zs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08" y="1637031"/>
            <a:ext cx="4125686" cy="519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79512" y="1772816"/>
            <a:ext cx="4392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      </a:t>
            </a:r>
            <a:r>
              <a:rPr lang="ru-RU" i="1" dirty="0"/>
              <a:t> </a:t>
            </a:r>
            <a:r>
              <a:rPr lang="ru-RU" i="1" dirty="0" smtClean="0"/>
              <a:t>Кладбище </a:t>
            </a:r>
            <a:r>
              <a:rPr lang="ru-RU" i="1" dirty="0"/>
              <a:t>Сен-Андре-де-</a:t>
            </a:r>
            <a:r>
              <a:rPr lang="ru-RU" i="1" dirty="0" err="1"/>
              <a:t>Кюбзак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462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5" r="4595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10800000" flipV="1">
            <a:off x="107504" y="-164410"/>
            <a:ext cx="8928992" cy="7325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ЛИТЕРАТУРА</a:t>
            </a:r>
          </a:p>
          <a:p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Гюберлент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М. Исследователи моря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: знаменитые океанографические экспедиции / М.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Гюберлент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; пер. с англ. В. Я.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Голант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; ред. А. В. Некрасов. – Л. : Изд-во гидрометеор., 1970. – 238, [1] с. : рис.,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портр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Дерюгин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К. К. Советские океанографические экспедиции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 / К. К.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Дерюгин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; ред. В. В.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Шулейкин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. – Л. :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Гидрометеоиздат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, 1968. – 235, [1] с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Кан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С. И. Океан и атмосфера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 / С. И. Кан. – М. : Наука, 1982. – 143 с.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Кусто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Жак-Ив.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мире безмолвия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/ Ж.-И. Кусто, Ф. Дюма. Живое море / Ж.-И. Кусто, Д.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Даген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; пер. с англ. Л.Л. Жданова;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послесл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. : 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. Д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. Добровольского, В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. 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Войтова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– М.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: Мысль, 1976.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426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с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Кусто, Жак-Ив (1910-1997). 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поисках Атлантиды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/ Ж.-И. Кусто, И.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Паккале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. Золотой чертог Посейдона / Владимир Щербаков ;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пер.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с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фр.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А. М. Григорьева.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– М.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: Мысль, 1986. - 318, [1] с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Кусто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Жак-Ив. Затонувшие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сокровища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/ Ж. И. Кусто, Ф.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Диоле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; ред. Т. А.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Ольсевич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; пер. с фр. О. И. Фельдман; предисл. А. А. Аксенова.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– М.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: Прогресс, 1975. -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204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с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Кусто, Жак-Ив (1910-1997).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Лососи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бобры, каланы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/ Ж. -И. Кусто, И.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Паккале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; [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пер.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с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фр.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М. А.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Долголенко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; под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ред. д-ра биол.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наук Б. Б.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Хлебовича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].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– Л.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Гидрометеоиздат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, 1983. - 285 с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Кусто, Жак-Ив.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Мир без солнца / Ж. Кусто. – Л. :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Гидрометеоиздат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, 1967. - 95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с.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183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99" r="45952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404664"/>
            <a:ext cx="900100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/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Кусто, Жак-Ив (1910-1997). Могучий властелин морей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: подводные исследования Ж.-И. Кусто / Жак-Ив Кусто, Филипп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Диоле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; [пер. с англ. Н. Елисеева ; науч. консультация, примеч. и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послесл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. А. В. Яблокова ;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худож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. Е. Адамов]. – М. : Мысль, 1977. - 187, [1] с.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Кусто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Жак-Ив (1910-1997).  Сюрпризы моря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/ Ж. Кусто, И.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Паккале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; [пер. с фр. Н. Е.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Вольцингера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; науч. ред. и авт.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послесл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. канд. биол. наук А. С. Соколов]. – Л. :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Гидрометеоиздат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, 1982. - 297, [6] с. 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Мусский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. 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 Жак-Ив Кусто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/ И. А.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Мусский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. -  // Сто великих кумиров XX века / И. А.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Мусский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. – М. : Вече, 2012. - С. 190-194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Океанографическая энциклопедия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 / пер. А. А. Алимова ; ред. З. И. Мироненко. – 4-е изд.,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</a:rPr>
              <a:t>перераб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. – Л. :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</a:rPr>
              <a:t>Гидрометеоиздат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, 1974. – 631 с.</a:t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Сиротов, К. М. Морские волны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 / К. М. Сиротов. – Владивосток :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</a:rPr>
              <a:t>Дальневост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. кн. изд-во, 1972. – 80 с. – (Океан. Загадки. Проблемы. Открытия).</a:t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Толмазин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, Д. М. Океан в движении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. Тайны океанических течений / Д. М.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</a:rPr>
              <a:t>Толмазин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. – Л. :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</a:rPr>
              <a:t>Гидрометеоиздат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, 1976. – 175 с.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3495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10800000" flipV="1">
            <a:off x="175054" y="5445224"/>
            <a:ext cx="8856984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Жак-Ив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Кусто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(1910-1997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—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французский исследователь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 Мирового океана, фотограф, режиссёр, изобретатель, автор множества книг и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фильмов.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Именно благодаря ему люди смогли увидеть подводный мир. 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57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r="741"/>
          <a:stretch/>
        </p:blipFill>
        <p:spPr>
          <a:xfrm>
            <a:off x="-206829" y="-1251520"/>
            <a:ext cx="10101944" cy="81095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10800000" flipV="1">
            <a:off x="2123727" y="4373597"/>
            <a:ext cx="57606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  Спасибо </a:t>
            </a:r>
            <a:r>
              <a:rPr lang="ru-RU" sz="4000" b="1" dirty="0">
                <a:solidFill>
                  <a:srgbClr val="002060"/>
                </a:solidFill>
              </a:rPr>
              <a:t>за внимание!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5157192"/>
            <a:ext cx="60486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Приходите</a:t>
            </a:r>
            <a:r>
              <a:rPr lang="ru-RU" dirty="0">
                <a:solidFill>
                  <a:srgbClr val="002060"/>
                </a:solidFill>
              </a:rPr>
              <a:t>: г. Ханты-Мансийск, ул. Мира, 2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Звоните: (3467) </a:t>
            </a:r>
            <a:r>
              <a:rPr lang="ru-RU" dirty="0" smtClean="0">
                <a:solidFill>
                  <a:srgbClr val="002060"/>
                </a:solidFill>
              </a:rPr>
              <a:t>32-36-53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smtClean="0">
                <a:solidFill>
                  <a:srgbClr val="002060"/>
                </a:solidFill>
              </a:rPr>
              <a:t>33-35-98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Пишите</a:t>
            </a:r>
            <a:r>
              <a:rPr lang="ru-RU" dirty="0">
                <a:solidFill>
                  <a:srgbClr val="002060"/>
                </a:solidFill>
              </a:rPr>
              <a:t>: </a:t>
            </a:r>
            <a:r>
              <a:rPr lang="en-US" dirty="0">
                <a:solidFill>
                  <a:srgbClr val="002060"/>
                </a:solidFill>
                <a:hlinkClick r:id="rId3"/>
              </a:rPr>
              <a:t>ugra@okrlib.ru</a:t>
            </a:r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ru-RU" dirty="0">
                <a:solidFill>
                  <a:srgbClr val="002060"/>
                </a:solidFill>
              </a:rPr>
              <a:t>Заходите: </a:t>
            </a:r>
            <a:r>
              <a:rPr lang="en-US" dirty="0">
                <a:solidFill>
                  <a:srgbClr val="002060"/>
                </a:solidFill>
                <a:hlinkClick r:id="rId4"/>
              </a:rPr>
              <a:t>www</a:t>
            </a:r>
            <a:r>
              <a:rPr lang="ru-RU" dirty="0">
                <a:solidFill>
                  <a:srgbClr val="002060"/>
                </a:solidFill>
                <a:hlinkClick r:id="rId4"/>
              </a:rPr>
              <a:t>.</a:t>
            </a:r>
            <a:r>
              <a:rPr lang="en-US" dirty="0">
                <a:solidFill>
                  <a:srgbClr val="002060"/>
                </a:solidFill>
                <a:hlinkClick r:id="rId4"/>
              </a:rPr>
              <a:t>okrlib.ru</a:t>
            </a:r>
            <a:r>
              <a:rPr lang="ru-RU" dirty="0">
                <a:solidFill>
                  <a:srgbClr val="002060"/>
                </a:solidFill>
              </a:rPr>
              <a:t>  </a:t>
            </a:r>
            <a:r>
              <a:rPr lang="en-US" dirty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09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r="4595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0800000" flipV="1">
            <a:off x="179512" y="5292232"/>
            <a:ext cx="8856984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Родился Жак-Ив 11 июня 1910 года в городке Сент-Андре-де-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</a:rPr>
              <a:t>Кюбзак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на юге Франции. В детстве он много путешествовал с отцом. Два года жил в США. Мир активно развивался. Это было время великих изобретений и молодой Кусто интересовался буквально всем.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39"/>
            <a:ext cx="8856984" cy="4704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817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3529" y="332656"/>
            <a:ext cx="864096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Обилие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интересов привело подростка Жак-Ива в закрытый элитный интернат. Так как обычная школа не могла удовлетворить мальчика своими знаниями. Закрытую школу Кусто закончил круглым отличником. После он подал документы в Военно-морскую академию.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888"/>
            <a:ext cx="9143999" cy="43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6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66"/>
            <a:ext cx="9144000" cy="68783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0800000" flipV="1">
            <a:off x="307975" y="433444"/>
            <a:ext cx="8656513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Военную академию он закончил в чине прапорщика,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Кусто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решил пойти в Академию морской авиации, его манило небо, но после автомобильной аварии на горной дороге от авиации пришлось отказаться. </a:t>
            </a:r>
            <a:endParaRPr lang="ru-RU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Однажды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он пошёл в магазин и увидел очки для подводного плавания. Нырнув с ними, он понял, что отныне жизнь его безраздельно принадлежит подводному царству.</a:t>
            </a:r>
          </a:p>
        </p:txBody>
      </p:sp>
      <p:sp>
        <p:nvSpPr>
          <p:cNvPr id="2" name="AutoShape 2" descr="https://retrospectra.ru/wp-content/uploads/2019/03/%D0%BA%D1%83%D1%81%D1%82%D0%BE-1024x73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retrospectra.ru/wp-content/uploads/2019/03/%D0%BA%D1%83%D1%81%D1%82%D0%BE-1024x73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446" b="2075"/>
          <a:stretch/>
        </p:blipFill>
        <p:spPr>
          <a:xfrm>
            <a:off x="1547664" y="2492896"/>
            <a:ext cx="3088567" cy="4327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624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r="4595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 descr="&quot;Калипс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8856984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260648"/>
            <a:ext cx="8856984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В 1950-х годах Кусто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арендовал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бывший британский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тральщик, переименовал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его в «Калипсо» и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устроил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на нем морскую лабораторию. На протяжении более 40 лет этот корабль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был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флагманом исследования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Мирового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океана.</a:t>
            </a:r>
          </a:p>
        </p:txBody>
      </p:sp>
    </p:spTree>
    <p:extLst>
      <p:ext uri="{BB962C8B-B14F-4D97-AF65-F5344CB8AC3E}">
        <p14:creationId xmlns:p14="http://schemas.microsoft.com/office/powerpoint/2010/main" val="361837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flipV="1">
            <a:off x="755576" y="3693225"/>
            <a:ext cx="55446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Очки для плавания под водой</a:t>
            </a:r>
            <a:endParaRPr lang="ru-RU" dirty="0"/>
          </a:p>
          <a:p>
            <a:r>
              <a:rPr lang="ru-RU" dirty="0"/>
              <a:t>Когда Кусто даже не думал о подводных исследованиях, он захотел научиться разным стилям плавания. Но соленая вода попадала в глаза – и это порядком надоело мужчине. Он немного поразмыслил и… изобрел специальные очки для подводного плавания.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22" y="1165784"/>
            <a:ext cx="4674718" cy="2886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55877" y="404664"/>
            <a:ext cx="873851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А еще великий француз придумал вещи, которые облегчили исследование подводных глубин.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932040" y="1235661"/>
            <a:ext cx="4098418" cy="547059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7322" y="4052233"/>
            <a:ext cx="4674718" cy="26540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Очки для плавания под водой</a:t>
            </a:r>
            <a:r>
              <a:rPr lang="ru-RU" sz="2800" dirty="0" smtClean="0"/>
              <a:t>.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Когда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Кусто даже не думал о подводных исследованиях, он захотел научиться разным стилям плавания. Но соленая вода попадала в глаза – и это порядком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ему надоело. И тогда Кусто немного поразмыслил и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… изобрел специальные очки для подводного плавания.</a:t>
            </a:r>
          </a:p>
        </p:txBody>
      </p:sp>
    </p:spTree>
    <p:extLst>
      <p:ext uri="{BB962C8B-B14F-4D97-AF65-F5344CB8AC3E}">
        <p14:creationId xmlns:p14="http://schemas.microsoft.com/office/powerpoint/2010/main" val="92329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41964" y="335517"/>
            <a:ext cx="4794532" cy="3231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Акваланг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– автономное устройство для дыхания под водой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. Сначала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Жак-Ив Кусто погружался под воду с помощью маски и трубки, но затем он совместно со своим приятелем Эмилем Ганьяном разработал устройство, позволяющее дышать глубоко под водой. Первый в мире акваланг был испытан им в 1938 году и помог не только Кусто, но и многим ученым лучше узнать подводный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мир.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78" y="1772816"/>
            <a:ext cx="4044386" cy="4696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460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20" y="0"/>
            <a:ext cx="922092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86136" y="332656"/>
            <a:ext cx="7200800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Камера для подводной съемки</a:t>
            </a:r>
            <a:r>
              <a:rPr lang="ru-RU" b="1" dirty="0" smtClean="0"/>
              <a:t>.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Именно Кусто разработал водонепроницаемую фотокамеру и осветительный прибор, а позднее сделал первую телевизионную систему, способную снимать видео на большой глубине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6935">
            <a:off x="146503" y="2324100"/>
            <a:ext cx="3911214" cy="2760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235" y="2204864"/>
            <a:ext cx="5691765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776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1452</TotalTime>
  <Words>809</Words>
  <Application>Microsoft Office PowerPoint</Application>
  <PresentationFormat>Экран (4:3)</PresentationFormat>
  <Paragraphs>56</Paragraphs>
  <Slides>20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MikurovaAU</dc:creator>
  <cp:lastModifiedBy>MikurovaAU</cp:lastModifiedBy>
  <cp:revision>113</cp:revision>
  <dcterms:created xsi:type="dcterms:W3CDTF">2020-06-01T05:07:16Z</dcterms:created>
  <dcterms:modified xsi:type="dcterms:W3CDTF">2020-06-09T04:46:40Z</dcterms:modified>
</cp:coreProperties>
</file>